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>
        <p:scale>
          <a:sx n="100" d="100"/>
          <a:sy n="100" d="100"/>
        </p:scale>
        <p:origin x="-1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E9401-3E92-4FF5-80E7-3F201BC3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D296D3-FEB0-4B18-9129-AE290C834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F42DB-91FC-4093-9908-DC7B3E4E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E30416-CCAB-4E2A-95F2-72BCAD3B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44F7D-1811-4ADB-B556-3426486B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9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027FA-DB62-467D-8374-F29491A4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2160E5-B3D6-4163-98D0-526B26C69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41393D-A20D-4A60-878E-01CE3B26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4D330E-B071-4315-B09F-B8771444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4E882E-E9D4-46D1-B46D-5745DDC7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465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4225E37-4663-47BA-8A21-33AD47C80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19CEE8-45C4-4F17-A2AC-B754C244B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9EB232-EAE4-440A-8175-DAE5075D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E8A1AD-88E8-4760-890B-E0B7E796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1125B-A852-45CC-B271-7871E3F1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0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37EE8-B7D3-4738-B55A-231D930D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B1436-BB84-4333-81AA-57EC3492F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7E170E-EC27-4A77-B87B-8B56F6E0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94177A-7B4B-45D5-9298-6DBDC115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7B772-6897-4369-9F1E-DD742E30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05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F4405-15F5-4E63-8F24-9200CD2A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801E35-5FC3-4837-81F9-CA966F666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45D51C-6403-4CE8-8522-19C88019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00516-D124-4F72-A23B-6D509564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F814D-EE35-4E97-AFD3-4F9BF27D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49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4779A-634A-4490-AE10-5D90A2B7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B9BFD-3886-4645-B6FF-1898B8C7B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ECAE83-8311-4010-AC80-AACB9A907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F7AAC5-85A5-40F9-A97B-1A95A82D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21CA6F-F8B0-404A-BFCA-77A315B7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A22E56-27A8-45B3-B38B-5144422B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2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FCFCF-00EB-44D4-BF94-F475EC1C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2541D7-B0B2-47EC-AD96-DCBD7DF9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61ED81-2900-4D79-BDDD-58ADE18C1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CE1B92-A540-4F0A-A66D-811028191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E6D45B-0572-4725-9F00-61F642AFA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D2106E-B03D-4E93-9BD1-0DCA52AB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010592-9D12-43B8-BD64-D2C6D530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94BC65-52A4-4F93-96CB-74641B83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99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185EC-BA46-4A03-A115-05FF95E5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FF7D7B-9ABE-4807-A36A-9B46D022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6141E6-018F-4CF1-BC8A-85189372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E5F9C9-415C-4F03-AB95-07B0D534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26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022ABF-05F0-4353-B33E-DAE06CB4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9E34E7-BAAA-405D-8797-1F0C1977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FB96D-3406-4033-A672-0287827D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05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4E60B-684A-46AC-8EE9-B45D2792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1E076-687E-4752-B6C8-26B80A31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E62C93-C691-446E-BCE0-0EEFBC690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83E8C4-BF91-4EA5-975D-2DD8462B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33BBC4-A125-4068-B8A0-1895907F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7D7F07-DE8E-4344-BB28-F81F019B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0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21399-CEE3-46A0-93FA-48CCC257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833EDD-9CE6-4062-AF8E-C2BC7A331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49D8A5-69B6-40B3-BC9B-565B6A88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D4AF58-32B7-40E4-954B-762EBDB2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B4705F-02A5-447E-94CC-354DBA9C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14A535-39F6-41EA-A4E0-EE5D434C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9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F1AA10-E9D4-486A-B2FA-8077C49F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7A6039-D53C-4929-93E8-79B4AEAD5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B61040-EBFE-4DDD-9F0C-25CF47034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4A9C-4B94-40AB-B764-5755FDF42D66}" type="datetimeFigureOut">
              <a:rPr lang="hr-HR" smtClean="0"/>
              <a:t>27.6.2022.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F8140E-6D1B-4E38-B483-F2242649B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1945A3-32D3-43B2-B9D9-9F06EB859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BBE82-8811-4A16-A8C6-8BEBE51247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9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03DA7-BF33-40BB-8883-B3FC4AC47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73925"/>
          </a:xfrm>
        </p:spPr>
        <p:txBody>
          <a:bodyPr>
            <a:normAutofit fontScale="90000"/>
          </a:bodyPr>
          <a:lstStyle/>
          <a:p>
            <a:r>
              <a:rPr lang="hr-HR" dirty="0"/>
              <a:t>Upute za pristup edukaciji i rješavanju ispita znanja putem e-učenja Ministarstva rada, mirovinskog sustava, obitelji i socijalne politike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CD5E67-4F4D-4211-A93C-F56194A41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268" y="5033638"/>
            <a:ext cx="8945732" cy="224161"/>
          </a:xfrm>
        </p:spPr>
        <p:txBody>
          <a:bodyPr>
            <a:normAutofit fontScale="475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882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73F8E-CA6A-4D30-BE5D-792172B6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 email adresu dobit ćete poziv s linkom, koji vas vodi direktno na e-učenje MRMS-a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C2632-3B80-478A-BA36-286D07D7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Klik na link vodi vas do sučelja koje od vas traži da upišete korisničko ime i lozinku. Nakon što se ulogirate, pristupate stranici e-učenja MRMS-a.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406646-48EC-4DE8-B012-EE6807DC1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7" t="16544" r="33520" b="39703"/>
          <a:stretch/>
        </p:blipFill>
        <p:spPr>
          <a:xfrm>
            <a:off x="3773010" y="3133817"/>
            <a:ext cx="4012707" cy="28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7482B-C730-44AC-99CB-3EE6323D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Link će vas odvesti direktno na edukaciju na kojoj se nalazi edukacijski materijal: prezentacija i/ili priručnik i ispit znanja.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52CB8C-CFFE-4260-8113-F5E61A31D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 r="1406" b="11111"/>
          <a:stretch/>
        </p:blipFill>
        <p:spPr>
          <a:xfrm>
            <a:off x="320040" y="1818751"/>
            <a:ext cx="9032777" cy="40601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B805758-91C2-437B-993C-D5ABE37CAD3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1705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2C01792F-47EC-4180-A980-79D9EF025E97}"/>
              </a:ext>
            </a:extLst>
          </p:cNvPr>
          <p:cNvSpPr/>
          <p:nvPr/>
        </p:nvSpPr>
        <p:spPr>
          <a:xfrm>
            <a:off x="5574240" y="2773289"/>
            <a:ext cx="1451399" cy="7812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1. Klikom otvarate prezentaciju u pop-</a:t>
            </a:r>
            <a:r>
              <a:rPr lang="hr-HR" sz="1000" dirty="0" err="1"/>
              <a:t>up</a:t>
            </a:r>
            <a:r>
              <a:rPr lang="hr-HR" sz="1000" dirty="0"/>
              <a:t> prozoru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65F204BD-3FC5-4FF3-B806-EBAB6817297F}"/>
              </a:ext>
            </a:extLst>
          </p:cNvPr>
          <p:cNvSpPr/>
          <p:nvPr/>
        </p:nvSpPr>
        <p:spPr>
          <a:xfrm>
            <a:off x="7580580" y="2594531"/>
            <a:ext cx="1608562" cy="8344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2. Nakon  pregleda, klikom označite prezentaciju  dovršenom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FFC9DC12-F96A-4D97-8530-4756324FDB61}"/>
              </a:ext>
            </a:extLst>
          </p:cNvPr>
          <p:cNvSpPr/>
          <p:nvPr/>
        </p:nvSpPr>
        <p:spPr>
          <a:xfrm>
            <a:off x="5690587" y="3802655"/>
            <a:ext cx="1335052" cy="7812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3. Klikom otvarate priručnik u pop-</a:t>
            </a:r>
            <a:r>
              <a:rPr lang="hr-HR" sz="1000" dirty="0" err="1"/>
              <a:t>up</a:t>
            </a:r>
            <a:r>
              <a:rPr lang="hr-HR" sz="1000" dirty="0"/>
              <a:t> prozoru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51C29BFC-572E-4335-8B41-595B2BD56E80}"/>
              </a:ext>
            </a:extLst>
          </p:cNvPr>
          <p:cNvSpPr/>
          <p:nvPr/>
        </p:nvSpPr>
        <p:spPr>
          <a:xfrm>
            <a:off x="7580580" y="3639039"/>
            <a:ext cx="1608562" cy="8920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4. Nakon  pregleda, klikom označite priručnik  dovršenim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xmlns="" id="{B449E924-889B-41A0-B7D1-F09BF60537AA}"/>
              </a:ext>
            </a:extLst>
          </p:cNvPr>
          <p:cNvCxnSpPr/>
          <p:nvPr/>
        </p:nvCxnSpPr>
        <p:spPr>
          <a:xfrm flipV="1">
            <a:off x="6502400" y="2326640"/>
            <a:ext cx="2570480" cy="49284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B2E2ECF-8089-41B3-A6F6-685AA048A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4" t="15687" r="23287" b="22963"/>
          <a:stretch/>
        </p:blipFill>
        <p:spPr>
          <a:xfrm>
            <a:off x="9072880" y="2112622"/>
            <a:ext cx="2695787" cy="1700779"/>
          </a:xfrm>
          <a:prstGeom prst="rect">
            <a:avLst/>
          </a:prstGeom>
        </p:spPr>
      </p:pic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xmlns="" id="{348BE091-1DF8-4EB8-BFCF-402C653748C6}"/>
              </a:ext>
            </a:extLst>
          </p:cNvPr>
          <p:cNvCxnSpPr>
            <a:cxnSpLocks/>
          </p:cNvCxnSpPr>
          <p:nvPr/>
        </p:nvCxnSpPr>
        <p:spPr>
          <a:xfrm>
            <a:off x="6426200" y="4618958"/>
            <a:ext cx="2328333" cy="206406"/>
          </a:xfrm>
          <a:prstGeom prst="curvedConnector3">
            <a:avLst>
              <a:gd name="adj1" fmla="val 92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E262C8-77BC-4123-A296-6C0AD7E4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43" t="28182" r="30971" b="8570"/>
          <a:stretch/>
        </p:blipFill>
        <p:spPr>
          <a:xfrm>
            <a:off x="9041763" y="4023439"/>
            <a:ext cx="2159001" cy="20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7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6C79A-AD29-43A7-A666-6342C6D1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1094"/>
          </a:xfrm>
        </p:spPr>
        <p:txBody>
          <a:bodyPr>
            <a:normAutofit/>
          </a:bodyPr>
          <a:lstStyle/>
          <a:p>
            <a:r>
              <a:rPr lang="hr-HR" sz="3200" dirty="0"/>
              <a:t>Nakon pregleda edukacijskog materijala pristupate rješavanju testa.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17D68F-8631-45B8-B60F-F88EF2996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2" t="19305" r="16093" b="24653"/>
          <a:stretch/>
        </p:blipFill>
        <p:spPr>
          <a:xfrm>
            <a:off x="7747000" y="1411619"/>
            <a:ext cx="4019550" cy="2010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6EEC25-7DEA-47D5-A0FA-767067CDF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95" r="13086"/>
          <a:stretch/>
        </p:blipFill>
        <p:spPr>
          <a:xfrm>
            <a:off x="896938" y="956435"/>
            <a:ext cx="3332692" cy="274895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536F4DE4-6747-474A-BEA5-342F629E0F7B}"/>
              </a:ext>
            </a:extLst>
          </p:cNvPr>
          <p:cNvSpPr/>
          <p:nvPr/>
        </p:nvSpPr>
        <p:spPr>
          <a:xfrm>
            <a:off x="1916906" y="2552701"/>
            <a:ext cx="1313974" cy="9508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5. Klikom pristupate ispitu znanja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xmlns="" id="{B344290B-CBCF-472E-B3D0-7046EC29286B}"/>
              </a:ext>
            </a:extLst>
          </p:cNvPr>
          <p:cNvCxnSpPr>
            <a:cxnSpLocks/>
          </p:cNvCxnSpPr>
          <p:nvPr/>
        </p:nvCxnSpPr>
        <p:spPr>
          <a:xfrm flipV="1">
            <a:off x="3158331" y="3088663"/>
            <a:ext cx="1360752" cy="3250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F5AE430-4D3A-482B-9C47-41249115F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80" t="40974" r="47103" b="33669"/>
          <a:stretch/>
        </p:blipFill>
        <p:spPr>
          <a:xfrm>
            <a:off x="4548319" y="2457190"/>
            <a:ext cx="2038085" cy="1262945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90C05CE1-026A-4226-B2B5-49D840F41BED}"/>
              </a:ext>
            </a:extLst>
          </p:cNvPr>
          <p:cNvSpPr/>
          <p:nvPr/>
        </p:nvSpPr>
        <p:spPr>
          <a:xfrm>
            <a:off x="5068581" y="1981201"/>
            <a:ext cx="1547059" cy="8941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6. Kako bi započeli rješavati test kliknite </a:t>
            </a:r>
            <a:r>
              <a:rPr lang="hr-HR" sz="1000" dirty="0" err="1"/>
              <a:t>Preview</a:t>
            </a:r>
            <a:r>
              <a:rPr lang="hr-HR" sz="1000" dirty="0"/>
              <a:t> </a:t>
            </a:r>
            <a:r>
              <a:rPr lang="hr-HR" sz="1000" dirty="0" err="1"/>
              <a:t>quiz</a:t>
            </a:r>
            <a:r>
              <a:rPr lang="hr-HR" sz="1000" dirty="0"/>
              <a:t> 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xmlns="" id="{DD3F55CA-9AFC-489D-B28E-479F8AEED009}"/>
              </a:ext>
            </a:extLst>
          </p:cNvPr>
          <p:cNvCxnSpPr/>
          <p:nvPr/>
        </p:nvCxnSpPr>
        <p:spPr>
          <a:xfrm flipV="1">
            <a:off x="6553200" y="2722146"/>
            <a:ext cx="1193800" cy="52905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xmlns="" id="{2ADF6F7B-96CA-4319-8B09-93381FC8A55D}"/>
              </a:ext>
            </a:extLst>
          </p:cNvPr>
          <p:cNvSpPr/>
          <p:nvPr/>
        </p:nvSpPr>
        <p:spPr>
          <a:xfrm>
            <a:off x="9756774" y="1546860"/>
            <a:ext cx="1597025" cy="10877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7. Točan odgovor označavate klikom na kružić ispred označenog odgovora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5B40AF8E-FA9B-4E9F-89B0-698D31E5AD46}"/>
              </a:ext>
            </a:extLst>
          </p:cNvPr>
          <p:cNvSpPr/>
          <p:nvPr/>
        </p:nvSpPr>
        <p:spPr>
          <a:xfrm>
            <a:off x="8731673" y="280645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2" name="Content Placeholder 31" descr="Text&#10;&#10;Description automatically generated">
            <a:extLst>
              <a:ext uri="{FF2B5EF4-FFF2-40B4-BE49-F238E27FC236}">
                <a16:creationId xmlns:a16="http://schemas.microsoft.com/office/drawing/2014/main" xmlns="" id="{17080014-70A0-4FA1-83CE-5ADE34ED3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8" y="3902358"/>
            <a:ext cx="4298923" cy="1999207"/>
          </a:xfrm>
        </p:spPr>
      </p:pic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xmlns="" id="{F5C14F99-D614-4ADD-83CC-FA6F7B4CB65D}"/>
              </a:ext>
            </a:extLst>
          </p:cNvPr>
          <p:cNvSpPr/>
          <p:nvPr/>
        </p:nvSpPr>
        <p:spPr>
          <a:xfrm>
            <a:off x="3955388" y="4409476"/>
            <a:ext cx="1873912" cy="945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8. Pojedine skupine pitanja odvojene su stranicama koje prelazite klikom na Sljedeća stranica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7AD061F-81B8-4345-82EE-681D103440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13" t="22801" r="16828" b="38599"/>
          <a:stretch/>
        </p:blipFill>
        <p:spPr>
          <a:xfrm>
            <a:off x="6304714" y="3902358"/>
            <a:ext cx="3252608" cy="1663294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xmlns="" id="{9E7B34D8-66D9-4E2E-AFA7-8E7454F9CE90}"/>
              </a:ext>
            </a:extLst>
          </p:cNvPr>
          <p:cNvSpPr/>
          <p:nvPr/>
        </p:nvSpPr>
        <p:spPr>
          <a:xfrm>
            <a:off x="9356370" y="3285794"/>
            <a:ext cx="2038085" cy="11236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9. Uz pitanja s višestrukim i točno-netočno odgovorima, postoje  i pitanja s povezivanjem pojmova </a:t>
            </a:r>
          </a:p>
        </p:txBody>
      </p:sp>
    </p:spTree>
    <p:extLst>
      <p:ext uri="{BB962C8B-B14F-4D97-AF65-F5344CB8AC3E}">
        <p14:creationId xmlns:p14="http://schemas.microsoft.com/office/powerpoint/2010/main" val="425802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B0BB0-A191-4583-AFD4-76815DC3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Kada označite sve odgovore u ispitu znanja dolazite do kraja testa.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5F36E6E5-F6CF-487B-B170-D25A59875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99" t="13742" r="37344" b="41814"/>
          <a:stretch/>
        </p:blipFill>
        <p:spPr>
          <a:xfrm>
            <a:off x="1087574" y="3559358"/>
            <a:ext cx="3474720" cy="2041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3E29A6-BA14-4BBF-AF76-8B5C3A84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3546"/>
            <a:ext cx="3828620" cy="1585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128039-7B27-46F1-815C-C9605188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595" y="1969599"/>
            <a:ext cx="2078916" cy="107298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6533B881-EA40-4EEE-8624-C0ADDAFD21A0}"/>
              </a:ext>
            </a:extLst>
          </p:cNvPr>
          <p:cNvSpPr/>
          <p:nvPr/>
        </p:nvSpPr>
        <p:spPr>
          <a:xfrm>
            <a:off x="3895544" y="1539241"/>
            <a:ext cx="1532862" cy="11429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10. Kada ste odgovorili na sva pitanja, odabrat ćete Završi test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021BD115-CB97-402E-B4D8-F0A713949F62}"/>
              </a:ext>
            </a:extLst>
          </p:cNvPr>
          <p:cNvSpPr/>
          <p:nvPr/>
        </p:nvSpPr>
        <p:spPr>
          <a:xfrm>
            <a:off x="8382346" y="1048331"/>
            <a:ext cx="2222644" cy="14891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11. Po završetku rješavanja testa, potrebno je kliknuti Završi test te klikni Predaj sve i završi.  Ukoliko želiš promijeniti odgovore klikni na Povratak na pokušaj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7C757121-C883-4A65-831A-087128158D95}"/>
              </a:ext>
            </a:extLst>
          </p:cNvPr>
          <p:cNvSpPr/>
          <p:nvPr/>
        </p:nvSpPr>
        <p:spPr>
          <a:xfrm>
            <a:off x="4191000" y="3042588"/>
            <a:ext cx="1798320" cy="12246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12. Nakon što predate test, dobit ćete povratnu informaciju o rješavanju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xmlns="" id="{3835C9A9-1E14-4D15-A015-82FA277EEACE}"/>
              </a:ext>
            </a:extLst>
          </p:cNvPr>
          <p:cNvSpPr/>
          <p:nvPr/>
        </p:nvSpPr>
        <p:spPr>
          <a:xfrm>
            <a:off x="9520518" y="2956560"/>
            <a:ext cx="2222644" cy="17830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/>
              <a:t>13. Vaše e-učenje ovdje završava. U gornjem desnom kutu nalazi se izbornik na kojem se nalazi </a:t>
            </a:r>
            <a:r>
              <a:rPr lang="hr-HR" sz="1000" b="1" dirty="0"/>
              <a:t>Odjava.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F49F1B-B1AF-4ECF-BAC5-2BDF56D6CD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215" t="8547" r="1373" b="47768"/>
          <a:stretch/>
        </p:blipFill>
        <p:spPr>
          <a:xfrm>
            <a:off x="6784938" y="3192780"/>
            <a:ext cx="2366682" cy="29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270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Upute za pristup edukaciji i rješavanju ispita znanja putem e-učenja Ministarstva rada, mirovinskog sustava, obitelji i socijalne politike</vt:lpstr>
      <vt:lpstr>Na email adresu dobit ćete poziv s linkom, koji vas vodi direktno na e-učenje MRMS-a</vt:lpstr>
      <vt:lpstr>Link će vas odvesti direktno na edukaciju na kojoj se nalazi edukacijski materijal: prezentacija i/ili priručnik i ispit znanja.</vt:lpstr>
      <vt:lpstr>Nakon pregleda edukacijskog materijala pristupate rješavanju testa.</vt:lpstr>
      <vt:lpstr>Kada označite sve odgovore u ispitu znanja dolazite do kraja testa.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 za rješavanje ispita putem e-učenja Ministarstva rada, mirovinskog sustava, obitelji i socijalne politike</dc:title>
  <dc:creator/>
  <cp:lastModifiedBy>Siniša Odorijan</cp:lastModifiedBy>
  <cp:revision>18</cp:revision>
  <dcterms:created xsi:type="dcterms:W3CDTF">2022-06-13T16:09:27Z</dcterms:created>
  <dcterms:modified xsi:type="dcterms:W3CDTF">2022-06-27T19:29:44Z</dcterms:modified>
</cp:coreProperties>
</file>